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1" r:id="rId3"/>
    <p:sldId id="268" r:id="rId4"/>
    <p:sldId id="256" r:id="rId5"/>
    <p:sldId id="257" r:id="rId6"/>
    <p:sldId id="258" r:id="rId7"/>
    <p:sldId id="259" r:id="rId8"/>
    <p:sldId id="260" r:id="rId9"/>
    <p:sldId id="261" r:id="rId10"/>
    <p:sldId id="269" r:id="rId11"/>
    <p:sldId id="262" r:id="rId12"/>
    <p:sldId id="263" r:id="rId13"/>
    <p:sldId id="264" r:id="rId14"/>
    <p:sldId id="265" r:id="rId15"/>
    <p:sldId id="266" r:id="rId16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43" y="21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CAE8DC5-707B-511D-E67C-8D147773FF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00B30F4E-64B9-9B14-EBDF-6DC7A2C021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F4398C3-F42A-F2B7-8E27-96B4BB189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C9FCD-A11C-438A-9D36-DD8CAC0DDF94}" type="datetimeFigureOut">
              <a:rPr lang="tr-TR" smtClean="0"/>
              <a:t>19.10.2023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F75C0F5-0008-3838-B5BA-9C857D4D0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870E906-C2F5-9877-A77A-614DA3BC8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7FCA8-9C6E-451F-86D5-6AE6B10CEEB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44700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0363A34-D1EA-DB7E-B6EB-71BF8DBB5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1FAF921D-48E5-EDC6-0F37-3873C88087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3D18F7F-DAD8-5316-3FB2-B38E6366C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C9FCD-A11C-438A-9D36-DD8CAC0DDF94}" type="datetimeFigureOut">
              <a:rPr lang="tr-TR" smtClean="0"/>
              <a:t>19.10.2023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67BDE32-397D-B1D1-A863-CF0EEFD56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99AF842-FDBE-73BB-6151-088E35DD3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7FCA8-9C6E-451F-86D5-6AE6B10CEEB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40401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4BF72B7C-6614-ADD7-E31D-9CB4AD7AEC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21F131A0-93C5-DA8E-4010-163B9F112B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B612A00-2D19-7B4A-2CC5-DD005CD92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C9FCD-A11C-438A-9D36-DD8CAC0DDF94}" type="datetimeFigureOut">
              <a:rPr lang="tr-TR" smtClean="0"/>
              <a:t>19.10.2023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3694985-9A45-BCA3-E8E0-5480FF44E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2014CBF-AD08-4E3E-9161-E966A31B8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7FCA8-9C6E-451F-86D5-6AE6B10CEEB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97227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279CF34-2192-5104-F3DC-58B04BBB7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D692780-8E9A-0A73-B11A-40744995D0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3B13E42-01F1-0C38-336A-24C9D638D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C9FCD-A11C-438A-9D36-DD8CAC0DDF94}" type="datetimeFigureOut">
              <a:rPr lang="tr-TR" smtClean="0"/>
              <a:t>19.10.2023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2C1E84A-CEC8-5123-D065-64B1EC635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3049B18-463F-B7C0-2B63-8A5766B72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7FCA8-9C6E-451F-86D5-6AE6B10CEEB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80070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06686D0-8CAB-DEA7-6EB6-C0A507049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96C5C330-B953-1E0F-1DB1-1AF15FA225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9622E12-C7BF-D5D7-0145-992F7D1F3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C9FCD-A11C-438A-9D36-DD8CAC0DDF94}" type="datetimeFigureOut">
              <a:rPr lang="tr-TR" smtClean="0"/>
              <a:t>19.10.2023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80B1EFE-DD1D-A985-19CF-C94FD052B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72D3E12-0000-5543-31A7-652D428A1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7FCA8-9C6E-451F-86D5-6AE6B10CEEB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89332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EDC4C26-250E-657C-A605-F9E0FAA26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B322129-D1EA-E412-C780-3B59129B77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CCCCE54D-D89F-0109-C8CE-EFDE7E09AA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F91CF322-7635-743E-9F42-D94F3B4F7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C9FCD-A11C-438A-9D36-DD8CAC0DDF94}" type="datetimeFigureOut">
              <a:rPr lang="tr-TR" smtClean="0"/>
              <a:t>19.10.2023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0E061A71-A3BD-1492-6123-256174C15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847DE548-2F01-1180-C7CA-8505ACACE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7FCA8-9C6E-451F-86D5-6AE6B10CEEB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70796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7B4790D-E60A-D306-EA3C-FA217D634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182DC635-F761-406F-15CA-597E3CFC76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D8AD813F-FCC3-5A20-A346-0054217AF1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510CEBD9-F416-1531-E7DE-75D8DDC810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6BF8CFE3-1E02-5757-9B7E-B9E87D9280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CDC2AFB1-8723-6352-971A-8CEF9BB63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C9FCD-A11C-438A-9D36-DD8CAC0DDF94}" type="datetimeFigureOut">
              <a:rPr lang="tr-TR" smtClean="0"/>
              <a:t>19.10.2023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DF374C26-3746-4E0C-2C53-F54223442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A8090BEA-8317-2246-C342-C97146D73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7FCA8-9C6E-451F-86D5-6AE6B10CEEB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8720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0546A70-B70D-933F-064F-1DE9883F2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AF294944-99E9-6199-8136-DC5685E49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C9FCD-A11C-438A-9D36-DD8CAC0DDF94}" type="datetimeFigureOut">
              <a:rPr lang="tr-TR" smtClean="0"/>
              <a:t>19.10.2023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0EF996E5-70C5-9A4E-1D94-3D33BC59A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949FE6CD-BBFB-D497-982F-B88845EF8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7FCA8-9C6E-451F-86D5-6AE6B10CEEB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4246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43114AD8-C213-586F-B311-30CF1A9B1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C9FCD-A11C-438A-9D36-DD8CAC0DDF94}" type="datetimeFigureOut">
              <a:rPr lang="tr-TR" smtClean="0"/>
              <a:t>19.10.2023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DEC9D198-90B5-D1BC-527B-A0828469C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5F83A183-9DB3-DE0F-1CD0-16420ECEB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7FCA8-9C6E-451F-86D5-6AE6B10CEEB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00573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F3BF6E5-BE7A-AA6F-DC3D-376DD35DD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7C6E6C8-0545-7384-2EFF-3CB5DF4768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0253C720-69F8-7BED-6F08-F158E7E359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3941B7E3-2121-5723-3382-009B0408D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C9FCD-A11C-438A-9D36-DD8CAC0DDF94}" type="datetimeFigureOut">
              <a:rPr lang="tr-TR" smtClean="0"/>
              <a:t>19.10.2023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4BEFD2D3-981C-5E6A-BD1C-756511EEE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DD665CD0-7B23-575A-E2C2-3852C0B59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7FCA8-9C6E-451F-86D5-6AE6B10CEEB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9888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60B3B03-2D05-F1C5-94BA-DEEC34E99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8CD81909-C10E-33B9-7CF9-73070D5205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6794794A-5520-3D3D-7A98-700AB9577D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182818DE-00B3-0929-15D8-79A2AEA22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C9FCD-A11C-438A-9D36-DD8CAC0DDF94}" type="datetimeFigureOut">
              <a:rPr lang="tr-TR" smtClean="0"/>
              <a:t>19.10.2023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3A5B04AF-2274-DD75-4718-8D9C5BFCD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9F70C730-1B2B-BABA-8095-B4F10693A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7FCA8-9C6E-451F-86D5-6AE6B10CEEB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44904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3B751871-AC0D-E15A-641B-60596E80B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D9DCEAB-01F4-4ACF-A198-508CA67258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5869EA5-263B-54DB-D30D-486E05F1DC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0C9FCD-A11C-438A-9D36-DD8CAC0DDF94}" type="datetimeFigureOut">
              <a:rPr lang="tr-TR" smtClean="0"/>
              <a:t>19.10.2023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D76DE2F-B7D4-D989-DF39-8DEE852885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88E08EA-C215-AFBE-ECC6-181A0FDBEB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A7FCA8-9C6E-451F-86D5-6AE6B10CEEB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65352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B55093B9-45EA-E1A8-DA12-4A53BBC1B6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" y="483898"/>
            <a:ext cx="12020550" cy="509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7419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DAEF6304-A0D3-5952-EE3C-209193A361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166" y="2200210"/>
            <a:ext cx="11260288" cy="177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674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319D90E7-15A2-3E78-E85A-15106DF18F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443327" cy="5800436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4FF0F46B-CF45-DE2E-5201-E702772D7865}"/>
              </a:ext>
            </a:extLst>
          </p:cNvPr>
          <p:cNvSpPr txBox="1"/>
          <p:nvPr/>
        </p:nvSpPr>
        <p:spPr>
          <a:xfrm>
            <a:off x="3994612" y="645619"/>
            <a:ext cx="57522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err="1">
                <a:solidFill>
                  <a:srgbClr val="FF0000"/>
                </a:solidFill>
              </a:rPr>
              <a:t>What</a:t>
            </a:r>
            <a:r>
              <a:rPr lang="tr-TR" sz="3200" b="1" dirty="0">
                <a:solidFill>
                  <a:srgbClr val="FF0000"/>
                </a:solidFill>
              </a:rPr>
              <a:t> is </a:t>
            </a:r>
            <a:r>
              <a:rPr lang="tr-TR" sz="3200" b="1" dirty="0" err="1">
                <a:solidFill>
                  <a:srgbClr val="FF0000"/>
                </a:solidFill>
              </a:rPr>
              <a:t>your</a:t>
            </a:r>
            <a:r>
              <a:rPr lang="tr-TR" sz="3200" b="1" dirty="0">
                <a:solidFill>
                  <a:srgbClr val="FF0000"/>
                </a:solidFill>
              </a:rPr>
              <a:t> name?</a:t>
            </a:r>
            <a:endParaRPr lang="tr-TR" sz="3200" b="1" dirty="0">
              <a:solidFill>
                <a:srgbClr val="002060"/>
              </a:solidFill>
            </a:endParaRP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4AA53607-EECE-D9F7-40A9-117D0FD9B48C}"/>
              </a:ext>
            </a:extLst>
          </p:cNvPr>
          <p:cNvSpPr txBox="1"/>
          <p:nvPr/>
        </p:nvSpPr>
        <p:spPr>
          <a:xfrm>
            <a:off x="1574633" y="1983721"/>
            <a:ext cx="57522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>
                <a:solidFill>
                  <a:srgbClr val="FF0000"/>
                </a:solidFill>
              </a:rPr>
              <a:t>How </a:t>
            </a:r>
            <a:r>
              <a:rPr lang="tr-TR" sz="3200" b="1" dirty="0" err="1">
                <a:solidFill>
                  <a:srgbClr val="FF0000"/>
                </a:solidFill>
              </a:rPr>
              <a:t>old</a:t>
            </a:r>
            <a:r>
              <a:rPr lang="tr-TR" sz="3200" b="1" dirty="0">
                <a:solidFill>
                  <a:srgbClr val="FF0000"/>
                </a:solidFill>
              </a:rPr>
              <a:t> </a:t>
            </a:r>
            <a:r>
              <a:rPr lang="tr-TR" sz="3200" b="1" dirty="0" err="1">
                <a:solidFill>
                  <a:srgbClr val="FF0000"/>
                </a:solidFill>
              </a:rPr>
              <a:t>are</a:t>
            </a:r>
            <a:r>
              <a:rPr lang="tr-TR" sz="3200" b="1" dirty="0">
                <a:solidFill>
                  <a:srgbClr val="FF0000"/>
                </a:solidFill>
              </a:rPr>
              <a:t> </a:t>
            </a:r>
            <a:r>
              <a:rPr lang="tr-TR" sz="3200" b="1" dirty="0" err="1">
                <a:solidFill>
                  <a:srgbClr val="FF0000"/>
                </a:solidFill>
              </a:rPr>
              <a:t>you</a:t>
            </a:r>
            <a:r>
              <a:rPr lang="tr-TR" sz="3200" b="1" dirty="0">
                <a:solidFill>
                  <a:srgbClr val="FF0000"/>
                </a:solidFill>
              </a:rPr>
              <a:t>?</a:t>
            </a:r>
            <a:endParaRPr lang="tr-TR" sz="3200" b="1" dirty="0">
              <a:solidFill>
                <a:srgbClr val="002060"/>
              </a:solidFill>
            </a:endParaRP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1CCDD768-64FA-C130-E930-AB3A4C512F6A}"/>
              </a:ext>
            </a:extLst>
          </p:cNvPr>
          <p:cNvSpPr txBox="1"/>
          <p:nvPr/>
        </p:nvSpPr>
        <p:spPr>
          <a:xfrm>
            <a:off x="1546163" y="3251483"/>
            <a:ext cx="57522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err="1">
                <a:solidFill>
                  <a:srgbClr val="FF0000"/>
                </a:solidFill>
              </a:rPr>
              <a:t>Where</a:t>
            </a:r>
            <a:r>
              <a:rPr lang="tr-TR" sz="3200" b="1" dirty="0">
                <a:solidFill>
                  <a:srgbClr val="FF0000"/>
                </a:solidFill>
              </a:rPr>
              <a:t> do </a:t>
            </a:r>
            <a:r>
              <a:rPr lang="tr-TR" sz="3200" b="1" dirty="0" err="1">
                <a:solidFill>
                  <a:srgbClr val="FF0000"/>
                </a:solidFill>
              </a:rPr>
              <a:t>you</a:t>
            </a:r>
            <a:r>
              <a:rPr lang="tr-TR" sz="3200" b="1" dirty="0">
                <a:solidFill>
                  <a:srgbClr val="FF0000"/>
                </a:solidFill>
              </a:rPr>
              <a:t> </a:t>
            </a:r>
            <a:r>
              <a:rPr lang="tr-TR" sz="3200" b="1" dirty="0" err="1">
                <a:solidFill>
                  <a:srgbClr val="FF0000"/>
                </a:solidFill>
              </a:rPr>
              <a:t>study</a:t>
            </a:r>
            <a:r>
              <a:rPr lang="tr-TR" sz="3200" b="1" dirty="0">
                <a:solidFill>
                  <a:srgbClr val="FF0000"/>
                </a:solidFill>
              </a:rPr>
              <a:t>?</a:t>
            </a:r>
            <a:endParaRPr lang="tr-TR" sz="3200" b="1" dirty="0">
              <a:solidFill>
                <a:srgbClr val="002060"/>
              </a:solidFill>
            </a:endParaRP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6D5A6707-38E9-71AB-B5CB-88C7C8E6C9FD}"/>
              </a:ext>
            </a:extLst>
          </p:cNvPr>
          <p:cNvSpPr txBox="1"/>
          <p:nvPr/>
        </p:nvSpPr>
        <p:spPr>
          <a:xfrm>
            <a:off x="1616500" y="4557777"/>
            <a:ext cx="83313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err="1">
                <a:solidFill>
                  <a:srgbClr val="FF0000"/>
                </a:solidFill>
              </a:rPr>
              <a:t>Which</a:t>
            </a:r>
            <a:r>
              <a:rPr lang="tr-TR" sz="3200" b="1" dirty="0">
                <a:solidFill>
                  <a:srgbClr val="FF0000"/>
                </a:solidFill>
              </a:rPr>
              <a:t> </a:t>
            </a:r>
            <a:r>
              <a:rPr lang="tr-TR" sz="3200" b="1" dirty="0" err="1">
                <a:solidFill>
                  <a:srgbClr val="FF0000"/>
                </a:solidFill>
              </a:rPr>
              <a:t>languages</a:t>
            </a:r>
            <a:r>
              <a:rPr lang="tr-TR" sz="3200" b="1" dirty="0">
                <a:solidFill>
                  <a:srgbClr val="FF0000"/>
                </a:solidFill>
              </a:rPr>
              <a:t> do </a:t>
            </a:r>
            <a:r>
              <a:rPr lang="tr-TR" sz="3200" b="1" dirty="0" err="1">
                <a:solidFill>
                  <a:srgbClr val="FF0000"/>
                </a:solidFill>
              </a:rPr>
              <a:t>you</a:t>
            </a:r>
            <a:r>
              <a:rPr lang="tr-TR" sz="3200" b="1" dirty="0">
                <a:solidFill>
                  <a:srgbClr val="FF0000"/>
                </a:solidFill>
              </a:rPr>
              <a:t> </a:t>
            </a:r>
            <a:r>
              <a:rPr lang="tr-TR" sz="3200" b="1" dirty="0" err="1">
                <a:solidFill>
                  <a:srgbClr val="FF0000"/>
                </a:solidFill>
              </a:rPr>
              <a:t>speak</a:t>
            </a:r>
            <a:r>
              <a:rPr lang="tr-TR" sz="3200" b="1" dirty="0">
                <a:solidFill>
                  <a:srgbClr val="FF0000"/>
                </a:solidFill>
              </a:rPr>
              <a:t>?</a:t>
            </a:r>
            <a:endParaRPr lang="tr-TR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6066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ixkit-winning-notification-20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ixkit-winning-notification-20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ixkit-winning-notification-20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ixkit-winning-notification-20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73A220B7-BB6D-972A-380C-331157D771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37" y="0"/>
            <a:ext cx="6638925" cy="333375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73938940-E0B1-7D29-0FA7-5CCC437EE1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145" y="333375"/>
            <a:ext cx="8589818" cy="3732718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C5634EA4-F538-5484-E0C9-2F02EDD1D5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145" y="4009782"/>
            <a:ext cx="6187976" cy="2353260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5EB84EB5-C55B-4AA7-C382-A76402A5D2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145" y="6110334"/>
            <a:ext cx="6194073" cy="883997"/>
          </a:xfrm>
          <a:prstGeom prst="rect">
            <a:avLst/>
          </a:prstGeom>
        </p:spPr>
      </p:pic>
      <p:sp>
        <p:nvSpPr>
          <p:cNvPr id="12" name="Metin kutusu 11">
            <a:extLst>
              <a:ext uri="{FF2B5EF4-FFF2-40B4-BE49-F238E27FC236}">
                <a16:creationId xmlns:a16="http://schemas.microsoft.com/office/drawing/2014/main" id="{95FF0AAB-81DF-6D19-3B13-3381CC80F830}"/>
              </a:ext>
            </a:extLst>
          </p:cNvPr>
          <p:cNvSpPr txBox="1"/>
          <p:nvPr/>
        </p:nvSpPr>
        <p:spPr>
          <a:xfrm>
            <a:off x="800911" y="4264699"/>
            <a:ext cx="57522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err="1">
                <a:solidFill>
                  <a:srgbClr val="FF0000"/>
                </a:solidFill>
              </a:rPr>
              <a:t>Grace</a:t>
            </a:r>
            <a:r>
              <a:rPr lang="tr-TR" sz="3200" b="1" dirty="0">
                <a:solidFill>
                  <a:srgbClr val="FF0000"/>
                </a:solidFill>
              </a:rPr>
              <a:t> </a:t>
            </a:r>
            <a:r>
              <a:rPr lang="tr-TR" sz="3200" b="1" dirty="0" err="1">
                <a:solidFill>
                  <a:srgbClr val="002060"/>
                </a:solidFill>
              </a:rPr>
              <a:t>likes</a:t>
            </a:r>
            <a:r>
              <a:rPr lang="tr-TR" sz="3200" b="1" dirty="0">
                <a:solidFill>
                  <a:srgbClr val="002060"/>
                </a:solidFill>
              </a:rPr>
              <a:t> Maths.</a:t>
            </a: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0FAE3166-D724-C7E4-D11C-E512C31114BA}"/>
              </a:ext>
            </a:extLst>
          </p:cNvPr>
          <p:cNvSpPr txBox="1"/>
          <p:nvPr/>
        </p:nvSpPr>
        <p:spPr>
          <a:xfrm>
            <a:off x="832732" y="4999901"/>
            <a:ext cx="57522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>
                <a:solidFill>
                  <a:srgbClr val="FF0000"/>
                </a:solidFill>
              </a:rPr>
              <a:t>No, </a:t>
            </a:r>
            <a:r>
              <a:rPr lang="tr-TR" sz="3200" b="1" dirty="0" err="1">
                <a:solidFill>
                  <a:srgbClr val="FF0000"/>
                </a:solidFill>
              </a:rPr>
              <a:t>she</a:t>
            </a:r>
            <a:r>
              <a:rPr lang="tr-TR" sz="3200" b="1" dirty="0">
                <a:solidFill>
                  <a:srgbClr val="FF0000"/>
                </a:solidFill>
              </a:rPr>
              <a:t> </a:t>
            </a:r>
            <a:r>
              <a:rPr lang="tr-TR" sz="3200" b="1" dirty="0" err="1">
                <a:solidFill>
                  <a:srgbClr val="FF0000"/>
                </a:solidFill>
              </a:rPr>
              <a:t>doesn’t</a:t>
            </a:r>
            <a:r>
              <a:rPr lang="tr-TR" sz="3200" b="1" dirty="0">
                <a:solidFill>
                  <a:srgbClr val="FF0000"/>
                </a:solidFill>
              </a:rPr>
              <a:t>.</a:t>
            </a:r>
            <a:endParaRPr lang="tr-TR" sz="3200" b="1" dirty="0">
              <a:solidFill>
                <a:srgbClr val="002060"/>
              </a:solidFill>
            </a:endParaRPr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4C0D8494-C78F-E754-CBB9-1716A0A607B3}"/>
              </a:ext>
            </a:extLst>
          </p:cNvPr>
          <p:cNvSpPr txBox="1"/>
          <p:nvPr/>
        </p:nvSpPr>
        <p:spPr>
          <a:xfrm>
            <a:off x="834410" y="5735103"/>
            <a:ext cx="57522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err="1">
                <a:solidFill>
                  <a:srgbClr val="002060"/>
                </a:solidFill>
              </a:rPr>
              <a:t>She</a:t>
            </a:r>
            <a:r>
              <a:rPr lang="tr-TR" sz="3200" b="1" dirty="0">
                <a:solidFill>
                  <a:srgbClr val="002060"/>
                </a:solidFill>
              </a:rPr>
              <a:t> </a:t>
            </a:r>
            <a:r>
              <a:rPr lang="tr-TR" sz="3200" b="1" dirty="0" err="1">
                <a:solidFill>
                  <a:srgbClr val="002060"/>
                </a:solidFill>
              </a:rPr>
              <a:t>dislikes</a:t>
            </a:r>
            <a:r>
              <a:rPr lang="tr-TR" sz="3200" b="1" dirty="0">
                <a:solidFill>
                  <a:srgbClr val="002060"/>
                </a:solidFill>
              </a:rPr>
              <a:t> </a:t>
            </a:r>
            <a:r>
              <a:rPr lang="tr-TR" sz="3200" b="1" dirty="0">
                <a:solidFill>
                  <a:srgbClr val="FF0000"/>
                </a:solidFill>
              </a:rPr>
              <a:t>P.E.</a:t>
            </a:r>
            <a:endParaRPr lang="tr-TR" sz="3200" b="1" dirty="0">
              <a:solidFill>
                <a:srgbClr val="002060"/>
              </a:solidFill>
            </a:endParaRP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38E7D8BC-9643-EDBB-8007-32A1412E80A7}"/>
              </a:ext>
            </a:extLst>
          </p:cNvPr>
          <p:cNvSpPr txBox="1"/>
          <p:nvPr/>
        </p:nvSpPr>
        <p:spPr>
          <a:xfrm>
            <a:off x="814311" y="6438487"/>
            <a:ext cx="57522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err="1">
                <a:solidFill>
                  <a:srgbClr val="002060"/>
                </a:solidFill>
              </a:rPr>
              <a:t>She</a:t>
            </a:r>
            <a:r>
              <a:rPr lang="tr-TR" sz="3200" b="1" dirty="0">
                <a:solidFill>
                  <a:srgbClr val="002060"/>
                </a:solidFill>
              </a:rPr>
              <a:t> </a:t>
            </a:r>
            <a:r>
              <a:rPr lang="tr-TR" sz="3200" b="1" dirty="0" err="1">
                <a:solidFill>
                  <a:srgbClr val="002060"/>
                </a:solidFill>
              </a:rPr>
              <a:t>likes</a:t>
            </a:r>
            <a:r>
              <a:rPr lang="tr-TR" sz="3200" b="1" dirty="0">
                <a:solidFill>
                  <a:srgbClr val="002060"/>
                </a:solidFill>
              </a:rPr>
              <a:t> </a:t>
            </a:r>
            <a:r>
              <a:rPr lang="tr-TR" sz="3200" b="1" dirty="0">
                <a:solidFill>
                  <a:srgbClr val="FF0000"/>
                </a:solidFill>
              </a:rPr>
              <a:t>Music.</a:t>
            </a:r>
            <a:endParaRPr lang="tr-TR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5235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ixkit-winning-notification-20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ixkit-winning-notification-20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ixkit-winning-notification-20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ixkit-winning-notification-20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BBB6182A-94B9-8243-7226-1574391318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5400"/>
            <a:ext cx="12192000" cy="672543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12365AB9-4EE1-3642-AB33-DC5465EBE1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6275" y="443201"/>
            <a:ext cx="7486650" cy="2295525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1464D24D-0185-1783-B59C-AB76189A68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531" y="3207327"/>
            <a:ext cx="10998137" cy="2743438"/>
          </a:xfrm>
          <a:prstGeom prst="rect">
            <a:avLst/>
          </a:prstGeom>
        </p:spPr>
      </p:pic>
      <p:sp>
        <p:nvSpPr>
          <p:cNvPr id="9" name="Metin kutusu 8">
            <a:extLst>
              <a:ext uri="{FF2B5EF4-FFF2-40B4-BE49-F238E27FC236}">
                <a16:creationId xmlns:a16="http://schemas.microsoft.com/office/drawing/2014/main" id="{405F981B-FD85-8D5C-38DC-23E6B563DCB8}"/>
              </a:ext>
            </a:extLst>
          </p:cNvPr>
          <p:cNvSpPr txBox="1"/>
          <p:nvPr/>
        </p:nvSpPr>
        <p:spPr>
          <a:xfrm>
            <a:off x="862877" y="3583087"/>
            <a:ext cx="57522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err="1">
                <a:solidFill>
                  <a:srgbClr val="002060"/>
                </a:solidFill>
              </a:rPr>
              <a:t>It</a:t>
            </a:r>
            <a:r>
              <a:rPr lang="tr-TR" sz="3200" b="1" dirty="0">
                <a:solidFill>
                  <a:srgbClr val="002060"/>
                </a:solidFill>
              </a:rPr>
              <a:t> is </a:t>
            </a:r>
            <a:r>
              <a:rPr lang="tr-TR" sz="3200" b="1" dirty="0">
                <a:solidFill>
                  <a:srgbClr val="FF0000"/>
                </a:solidFill>
              </a:rPr>
              <a:t>on </a:t>
            </a:r>
            <a:r>
              <a:rPr lang="tr-TR" sz="3200" b="1" dirty="0" err="1">
                <a:solidFill>
                  <a:srgbClr val="FF0000"/>
                </a:solidFill>
              </a:rPr>
              <a:t>Thursday</a:t>
            </a:r>
            <a:r>
              <a:rPr lang="tr-TR" sz="3200" b="1" dirty="0">
                <a:solidFill>
                  <a:srgbClr val="FF0000"/>
                </a:solidFill>
              </a:rPr>
              <a:t> </a:t>
            </a:r>
            <a:r>
              <a:rPr lang="tr-TR" sz="3200" b="1" dirty="0" err="1">
                <a:solidFill>
                  <a:srgbClr val="FF0000"/>
                </a:solidFill>
              </a:rPr>
              <a:t>and</a:t>
            </a:r>
            <a:r>
              <a:rPr lang="tr-TR" sz="3200" b="1" dirty="0">
                <a:solidFill>
                  <a:srgbClr val="FF0000"/>
                </a:solidFill>
              </a:rPr>
              <a:t> </a:t>
            </a:r>
            <a:r>
              <a:rPr lang="tr-TR" sz="3200" b="1" dirty="0" err="1">
                <a:solidFill>
                  <a:srgbClr val="FF0000"/>
                </a:solidFill>
              </a:rPr>
              <a:t>Friday</a:t>
            </a:r>
            <a:r>
              <a:rPr lang="tr-TR" sz="3200" b="1" dirty="0">
                <a:solidFill>
                  <a:srgbClr val="FF0000"/>
                </a:solidFill>
              </a:rPr>
              <a:t>.</a:t>
            </a:r>
            <a:endParaRPr lang="tr-TR" sz="3200" b="1" dirty="0">
              <a:solidFill>
                <a:srgbClr val="002060"/>
              </a:solidFill>
            </a:endParaRP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F0A9B80A-EFAC-1001-B6EF-D21892DE59DD}"/>
              </a:ext>
            </a:extLst>
          </p:cNvPr>
          <p:cNvSpPr txBox="1"/>
          <p:nvPr/>
        </p:nvSpPr>
        <p:spPr>
          <a:xfrm>
            <a:off x="894697" y="4418772"/>
            <a:ext cx="57522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>
                <a:solidFill>
                  <a:srgbClr val="FF0000"/>
                </a:solidFill>
              </a:rPr>
              <a:t>No, </a:t>
            </a:r>
            <a:r>
              <a:rPr lang="tr-TR" sz="3200" b="1" dirty="0" err="1">
                <a:solidFill>
                  <a:srgbClr val="FF0000"/>
                </a:solidFill>
              </a:rPr>
              <a:t>there</a:t>
            </a:r>
            <a:r>
              <a:rPr lang="tr-TR" sz="3200" b="1" dirty="0">
                <a:solidFill>
                  <a:srgbClr val="FF0000"/>
                </a:solidFill>
              </a:rPr>
              <a:t> </a:t>
            </a:r>
            <a:r>
              <a:rPr lang="tr-TR" sz="3200" b="1" dirty="0" err="1">
                <a:solidFill>
                  <a:srgbClr val="FF0000"/>
                </a:solidFill>
              </a:rPr>
              <a:t>isn’t</a:t>
            </a:r>
            <a:r>
              <a:rPr lang="tr-TR" sz="3200" b="1" dirty="0">
                <a:solidFill>
                  <a:srgbClr val="FF0000"/>
                </a:solidFill>
              </a:rPr>
              <a:t>.</a:t>
            </a:r>
            <a:endParaRPr lang="tr-TR" sz="3200" b="1" dirty="0">
              <a:solidFill>
                <a:srgbClr val="002060"/>
              </a:solidFill>
            </a:endParaRP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0D94D664-8FE8-E9B2-3C38-5B129AC4779A}"/>
              </a:ext>
            </a:extLst>
          </p:cNvPr>
          <p:cNvSpPr txBox="1"/>
          <p:nvPr/>
        </p:nvSpPr>
        <p:spPr>
          <a:xfrm>
            <a:off x="874600" y="5292977"/>
            <a:ext cx="91938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>
                <a:solidFill>
                  <a:srgbClr val="FF0000"/>
                </a:solidFill>
              </a:rPr>
              <a:t>Maths </a:t>
            </a:r>
            <a:r>
              <a:rPr lang="tr-TR" sz="3200" b="1" dirty="0" err="1">
                <a:solidFill>
                  <a:srgbClr val="FF0000"/>
                </a:solidFill>
              </a:rPr>
              <a:t>and</a:t>
            </a:r>
            <a:r>
              <a:rPr lang="tr-TR" sz="3200" b="1" dirty="0">
                <a:solidFill>
                  <a:srgbClr val="FF0000"/>
                </a:solidFill>
              </a:rPr>
              <a:t> Music </a:t>
            </a:r>
            <a:r>
              <a:rPr lang="tr-TR" sz="3200" b="1" dirty="0" err="1">
                <a:solidFill>
                  <a:srgbClr val="002060"/>
                </a:solidFill>
              </a:rPr>
              <a:t>are</a:t>
            </a:r>
            <a:r>
              <a:rPr lang="tr-TR" sz="3200" b="1" dirty="0">
                <a:solidFill>
                  <a:srgbClr val="002060"/>
                </a:solidFill>
              </a:rPr>
              <a:t> on </a:t>
            </a:r>
            <a:r>
              <a:rPr lang="tr-TR" sz="3200" b="1" dirty="0" err="1">
                <a:solidFill>
                  <a:srgbClr val="002060"/>
                </a:solidFill>
              </a:rPr>
              <a:t>Wednesday</a:t>
            </a:r>
            <a:r>
              <a:rPr lang="tr-TR" sz="3200" b="1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062840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ixkit-winning-notification-20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ixkit-winning-notification-20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ixkit-winning-notification-20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81F8C84F-0962-C499-5A4A-DBC8B49DBD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242"/>
            <a:ext cx="10448925" cy="352425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6EEAF420-608E-EA6C-2C22-CF23E41507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218" y="649827"/>
            <a:ext cx="5061382" cy="52698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227E5E10-4299-A05C-587D-EFBF760C87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9957" y="2449381"/>
            <a:ext cx="7370703" cy="2347163"/>
          </a:xfrm>
          <a:prstGeom prst="rect">
            <a:avLst/>
          </a:prstGeom>
        </p:spPr>
      </p:pic>
      <p:sp>
        <p:nvSpPr>
          <p:cNvPr id="9" name="Metin kutusu 8">
            <a:extLst>
              <a:ext uri="{FF2B5EF4-FFF2-40B4-BE49-F238E27FC236}">
                <a16:creationId xmlns:a16="http://schemas.microsoft.com/office/drawing/2014/main" id="{6D9775E1-C9AF-B28C-84D2-9F43FC54C18B}"/>
              </a:ext>
            </a:extLst>
          </p:cNvPr>
          <p:cNvSpPr txBox="1"/>
          <p:nvPr/>
        </p:nvSpPr>
        <p:spPr>
          <a:xfrm>
            <a:off x="8078872" y="2429285"/>
            <a:ext cx="22415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>
                <a:solidFill>
                  <a:srgbClr val="FF0000"/>
                </a:solidFill>
              </a:rPr>
              <a:t>in </a:t>
            </a:r>
            <a:r>
              <a:rPr lang="tr-TR" sz="3200" b="1" dirty="0" err="1">
                <a:solidFill>
                  <a:srgbClr val="FF0000"/>
                </a:solidFill>
              </a:rPr>
              <a:t>front</a:t>
            </a:r>
            <a:r>
              <a:rPr lang="tr-TR" sz="3200" b="1" dirty="0">
                <a:solidFill>
                  <a:srgbClr val="FF0000"/>
                </a:solidFill>
              </a:rPr>
              <a:t> of</a:t>
            </a:r>
            <a:endParaRPr lang="tr-TR" sz="3200" b="1" dirty="0">
              <a:solidFill>
                <a:srgbClr val="002060"/>
              </a:solidFill>
            </a:endParaRP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EEB76FBF-805F-9E77-2334-EE062A4AE2A2}"/>
              </a:ext>
            </a:extLst>
          </p:cNvPr>
          <p:cNvSpPr txBox="1"/>
          <p:nvPr/>
        </p:nvSpPr>
        <p:spPr>
          <a:xfrm>
            <a:off x="7497743" y="3154438"/>
            <a:ext cx="22415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err="1">
                <a:solidFill>
                  <a:srgbClr val="FF0000"/>
                </a:solidFill>
              </a:rPr>
              <a:t>opposite</a:t>
            </a:r>
            <a:endParaRPr lang="tr-TR" sz="3200" b="1" dirty="0">
              <a:solidFill>
                <a:srgbClr val="002060"/>
              </a:solidFill>
            </a:endParaRP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F95D18D2-4038-C279-7CA0-40E46033CAAB}"/>
              </a:ext>
            </a:extLst>
          </p:cNvPr>
          <p:cNvSpPr txBox="1"/>
          <p:nvPr/>
        </p:nvSpPr>
        <p:spPr>
          <a:xfrm>
            <a:off x="8618510" y="3869543"/>
            <a:ext cx="22415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>
                <a:solidFill>
                  <a:srgbClr val="FF0000"/>
                </a:solidFill>
              </a:rPr>
              <a:t>in </a:t>
            </a:r>
            <a:r>
              <a:rPr lang="tr-TR" sz="3200" b="1" dirty="0" err="1">
                <a:solidFill>
                  <a:srgbClr val="FF0000"/>
                </a:solidFill>
              </a:rPr>
              <a:t>front</a:t>
            </a:r>
            <a:r>
              <a:rPr lang="tr-TR" sz="3200" b="1" dirty="0">
                <a:solidFill>
                  <a:srgbClr val="FF0000"/>
                </a:solidFill>
              </a:rPr>
              <a:t> of</a:t>
            </a:r>
            <a:endParaRPr lang="tr-TR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5660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ixkit-winning-notification-20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ixkit-winning-notification-20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ixkit-winning-notification-20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552A1735-8E1C-0562-DE30-D397FE0BCC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839575" cy="352425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FD056AAB-7D0F-D3D3-8F6A-8A8CD016FE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485" y="352425"/>
            <a:ext cx="6119297" cy="6481156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D3A51839-9D0C-C97F-7A9C-7378501EBF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3782" y="2047533"/>
            <a:ext cx="6041660" cy="3090940"/>
          </a:xfrm>
          <a:prstGeom prst="rect">
            <a:avLst/>
          </a:prstGeom>
        </p:spPr>
      </p:pic>
      <p:sp>
        <p:nvSpPr>
          <p:cNvPr id="9" name="Metin kutusu 8">
            <a:extLst>
              <a:ext uri="{FF2B5EF4-FFF2-40B4-BE49-F238E27FC236}">
                <a16:creationId xmlns:a16="http://schemas.microsoft.com/office/drawing/2014/main" id="{E3545A79-E728-D023-702E-6F1E8706CC9C}"/>
              </a:ext>
            </a:extLst>
          </p:cNvPr>
          <p:cNvSpPr txBox="1"/>
          <p:nvPr/>
        </p:nvSpPr>
        <p:spPr>
          <a:xfrm>
            <a:off x="7405634" y="2379043"/>
            <a:ext cx="28142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err="1">
                <a:solidFill>
                  <a:srgbClr val="FF0000"/>
                </a:solidFill>
              </a:rPr>
              <a:t>police</a:t>
            </a:r>
            <a:r>
              <a:rPr lang="tr-TR" sz="3200" b="1" dirty="0">
                <a:solidFill>
                  <a:srgbClr val="FF0000"/>
                </a:solidFill>
              </a:rPr>
              <a:t> </a:t>
            </a:r>
            <a:r>
              <a:rPr lang="tr-TR" sz="3200" b="1" dirty="0" err="1">
                <a:solidFill>
                  <a:srgbClr val="FF0000"/>
                </a:solidFill>
              </a:rPr>
              <a:t>station</a:t>
            </a:r>
            <a:endParaRPr lang="tr-TR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9227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ixkit-winning-notification-20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06C5A5D7-192E-20E3-A976-B41C0EE690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7776"/>
            <a:ext cx="12192000" cy="6680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5479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03F98782-8FEC-DEE9-46FC-750014AF3A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492" y="2421883"/>
            <a:ext cx="11260288" cy="177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0403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extLst>
              <a:ext uri="{FF2B5EF4-FFF2-40B4-BE49-F238E27FC236}">
                <a16:creationId xmlns:a16="http://schemas.microsoft.com/office/drawing/2014/main" id="{D71905D5-B023-E94C-2B82-774F7ECDEF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486900" cy="457200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0C30A3F5-171C-3E4A-5733-1B9B5779E5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479" y="457200"/>
            <a:ext cx="8790421" cy="4682748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D1B34206-088E-84C4-B4E0-B7A7AF214C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280059"/>
            <a:ext cx="12192000" cy="1211627"/>
          </a:xfrm>
          <a:prstGeom prst="rect">
            <a:avLst/>
          </a:prstGeom>
        </p:spPr>
      </p:pic>
      <p:sp>
        <p:nvSpPr>
          <p:cNvPr id="12" name="Metin kutusu 11">
            <a:extLst>
              <a:ext uri="{FF2B5EF4-FFF2-40B4-BE49-F238E27FC236}">
                <a16:creationId xmlns:a16="http://schemas.microsoft.com/office/drawing/2014/main" id="{E3367D67-EC45-BC4B-0717-C6C5E4DF056C}"/>
              </a:ext>
            </a:extLst>
          </p:cNvPr>
          <p:cNvSpPr txBox="1"/>
          <p:nvPr/>
        </p:nvSpPr>
        <p:spPr>
          <a:xfrm>
            <a:off x="452583" y="5735784"/>
            <a:ext cx="21797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solidFill>
                  <a:srgbClr val="FF0000"/>
                </a:solidFill>
              </a:rPr>
              <a:t>Sofia </a:t>
            </a: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13020888-C312-A7E5-0A71-CC43323095BF}"/>
              </a:ext>
            </a:extLst>
          </p:cNvPr>
          <p:cNvSpPr txBox="1"/>
          <p:nvPr/>
        </p:nvSpPr>
        <p:spPr>
          <a:xfrm>
            <a:off x="3542146" y="5765801"/>
            <a:ext cx="21797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solidFill>
                  <a:srgbClr val="FF0000"/>
                </a:solidFill>
              </a:rPr>
              <a:t>12 </a:t>
            </a:r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8981E344-7FF4-6C30-377B-768412D416A5}"/>
              </a:ext>
            </a:extLst>
          </p:cNvPr>
          <p:cNvSpPr txBox="1"/>
          <p:nvPr/>
        </p:nvSpPr>
        <p:spPr>
          <a:xfrm>
            <a:off x="5800436" y="5781964"/>
            <a:ext cx="3463638" cy="717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60000"/>
              </a:lnSpc>
            </a:pPr>
            <a:r>
              <a:rPr lang="tr-TR" sz="3200" b="1" dirty="0" err="1">
                <a:solidFill>
                  <a:srgbClr val="FF0000"/>
                </a:solidFill>
              </a:rPr>
              <a:t>German</a:t>
            </a:r>
            <a:r>
              <a:rPr lang="tr-TR" sz="3200" b="1" dirty="0">
                <a:solidFill>
                  <a:srgbClr val="FF0000"/>
                </a:solidFill>
              </a:rPr>
              <a:t> </a:t>
            </a:r>
            <a:r>
              <a:rPr lang="tr-TR" sz="3200" b="1" dirty="0" err="1">
                <a:solidFill>
                  <a:srgbClr val="FF0000"/>
                </a:solidFill>
              </a:rPr>
              <a:t>and</a:t>
            </a:r>
            <a:r>
              <a:rPr lang="tr-TR" sz="3200" b="1" dirty="0">
                <a:solidFill>
                  <a:srgbClr val="FF0000"/>
                </a:solidFill>
              </a:rPr>
              <a:t> Spanish </a:t>
            </a: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29807F3F-9068-B382-7689-3065FD5B23DB}"/>
              </a:ext>
            </a:extLst>
          </p:cNvPr>
          <p:cNvSpPr txBox="1"/>
          <p:nvPr/>
        </p:nvSpPr>
        <p:spPr>
          <a:xfrm>
            <a:off x="9559635" y="5758876"/>
            <a:ext cx="21797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err="1">
                <a:solidFill>
                  <a:srgbClr val="FF0000"/>
                </a:solidFill>
              </a:rPr>
              <a:t>Spain</a:t>
            </a:r>
            <a:r>
              <a:rPr lang="tr-TR" sz="3200" b="1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10957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55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55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55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55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45B6BEBB-93BE-409D-8EA8-B9ABD1E3C5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1792" y="-97579"/>
            <a:ext cx="11955292" cy="5261304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7F60F64B-0B9C-2CDB-A654-7BC1DDCF56AC}"/>
              </a:ext>
            </a:extLst>
          </p:cNvPr>
          <p:cNvSpPr txBox="1"/>
          <p:nvPr/>
        </p:nvSpPr>
        <p:spPr>
          <a:xfrm>
            <a:off x="415638" y="2955639"/>
            <a:ext cx="56526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>
                <a:solidFill>
                  <a:srgbClr val="002060"/>
                </a:solidFill>
              </a:rPr>
              <a:t>No, </a:t>
            </a:r>
            <a:r>
              <a:rPr lang="tr-TR" sz="3200" b="1" dirty="0" err="1">
                <a:solidFill>
                  <a:srgbClr val="002060"/>
                </a:solidFill>
              </a:rPr>
              <a:t>she</a:t>
            </a:r>
            <a:r>
              <a:rPr lang="tr-TR" sz="3200" b="1" dirty="0">
                <a:solidFill>
                  <a:srgbClr val="002060"/>
                </a:solidFill>
              </a:rPr>
              <a:t> </a:t>
            </a:r>
            <a:r>
              <a:rPr lang="tr-TR" sz="3200" b="1" dirty="0" err="1">
                <a:solidFill>
                  <a:srgbClr val="002060"/>
                </a:solidFill>
              </a:rPr>
              <a:t>doesn’t</a:t>
            </a:r>
            <a:r>
              <a:rPr lang="tr-TR" sz="3200" b="1" dirty="0">
                <a:solidFill>
                  <a:srgbClr val="002060"/>
                </a:solidFill>
              </a:rPr>
              <a:t>. 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7134E00B-386F-0943-BB96-695C14E8E9C1}"/>
              </a:ext>
            </a:extLst>
          </p:cNvPr>
          <p:cNvSpPr txBox="1"/>
          <p:nvPr/>
        </p:nvSpPr>
        <p:spPr>
          <a:xfrm>
            <a:off x="427362" y="3982242"/>
            <a:ext cx="56526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err="1">
                <a:solidFill>
                  <a:srgbClr val="002060"/>
                </a:solidFill>
              </a:rPr>
              <a:t>She</a:t>
            </a:r>
            <a:r>
              <a:rPr lang="tr-TR" sz="3200" b="1" dirty="0">
                <a:solidFill>
                  <a:srgbClr val="002060"/>
                </a:solidFill>
              </a:rPr>
              <a:t> </a:t>
            </a:r>
            <a:r>
              <a:rPr lang="tr-TR" sz="3200" b="1" dirty="0" err="1">
                <a:solidFill>
                  <a:srgbClr val="002060"/>
                </a:solidFill>
              </a:rPr>
              <a:t>likes</a:t>
            </a:r>
            <a:r>
              <a:rPr lang="tr-TR" sz="3200" b="1" dirty="0">
                <a:solidFill>
                  <a:srgbClr val="002060"/>
                </a:solidFill>
              </a:rPr>
              <a:t> Maths </a:t>
            </a:r>
            <a:r>
              <a:rPr lang="tr-TR" sz="3200" b="1" dirty="0" err="1">
                <a:solidFill>
                  <a:srgbClr val="002060"/>
                </a:solidFill>
              </a:rPr>
              <a:t>and</a:t>
            </a:r>
            <a:r>
              <a:rPr lang="tr-TR" sz="3200" b="1" dirty="0">
                <a:solidFill>
                  <a:srgbClr val="002060"/>
                </a:solidFill>
              </a:rPr>
              <a:t> Science</a:t>
            </a:r>
          </a:p>
        </p:txBody>
      </p:sp>
    </p:spTree>
    <p:extLst>
      <p:ext uri="{BB962C8B-B14F-4D97-AF65-F5344CB8AC3E}">
        <p14:creationId xmlns:p14="http://schemas.microsoft.com/office/powerpoint/2010/main" val="2920422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ixkit-instant-win-202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ixkit-instant-win-202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2E4216E7-BB22-55BE-FE0F-4399C22573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9309" y="-293451"/>
            <a:ext cx="12192000" cy="1515157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15CE6DA3-AF9D-3297-28CA-B67CC26DB3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64127"/>
            <a:ext cx="12192000" cy="1667138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77E39796-1B61-BCA5-D77C-17316D9712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417330"/>
            <a:ext cx="7239000" cy="3371850"/>
          </a:xfrm>
          <a:prstGeom prst="rect">
            <a:avLst/>
          </a:prstGeom>
        </p:spPr>
      </p:pic>
      <p:sp>
        <p:nvSpPr>
          <p:cNvPr id="9" name="Metin kutusu 8">
            <a:extLst>
              <a:ext uri="{FF2B5EF4-FFF2-40B4-BE49-F238E27FC236}">
                <a16:creationId xmlns:a16="http://schemas.microsoft.com/office/drawing/2014/main" id="{55C88363-3C06-EACB-7576-31E54EC4802B}"/>
              </a:ext>
            </a:extLst>
          </p:cNvPr>
          <p:cNvSpPr txBox="1"/>
          <p:nvPr/>
        </p:nvSpPr>
        <p:spPr>
          <a:xfrm>
            <a:off x="335253" y="2714481"/>
            <a:ext cx="77737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err="1">
                <a:solidFill>
                  <a:srgbClr val="002060"/>
                </a:solidFill>
              </a:rPr>
              <a:t>She</a:t>
            </a:r>
            <a:r>
              <a:rPr lang="tr-TR" sz="3200" b="1" dirty="0">
                <a:solidFill>
                  <a:srgbClr val="002060"/>
                </a:solidFill>
              </a:rPr>
              <a:t> has Science </a:t>
            </a:r>
            <a:r>
              <a:rPr lang="tr-TR" sz="3200" b="1" dirty="0" err="1">
                <a:solidFill>
                  <a:srgbClr val="002060"/>
                </a:solidFill>
              </a:rPr>
              <a:t>classes</a:t>
            </a:r>
            <a:r>
              <a:rPr lang="tr-TR" sz="3200" b="1" dirty="0">
                <a:solidFill>
                  <a:srgbClr val="002060"/>
                </a:solidFill>
              </a:rPr>
              <a:t> </a:t>
            </a:r>
            <a:r>
              <a:rPr lang="tr-TR" sz="3200" b="1" dirty="0">
                <a:solidFill>
                  <a:srgbClr val="FF0000"/>
                </a:solidFill>
              </a:rPr>
              <a:t>on </a:t>
            </a:r>
            <a:r>
              <a:rPr lang="tr-TR" sz="3200" b="1" dirty="0" err="1">
                <a:solidFill>
                  <a:srgbClr val="FF0000"/>
                </a:solidFill>
              </a:rPr>
              <a:t>Monday</a:t>
            </a:r>
            <a:r>
              <a:rPr lang="tr-TR" sz="32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A83D9599-B193-DC4B-738A-5ADF5127711A}"/>
              </a:ext>
            </a:extLst>
          </p:cNvPr>
          <p:cNvSpPr txBox="1"/>
          <p:nvPr/>
        </p:nvSpPr>
        <p:spPr>
          <a:xfrm>
            <a:off x="336930" y="4153067"/>
            <a:ext cx="130575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err="1">
                <a:solidFill>
                  <a:srgbClr val="002060"/>
                </a:solidFill>
              </a:rPr>
              <a:t>She</a:t>
            </a:r>
            <a:r>
              <a:rPr lang="tr-TR" sz="3200" b="1" dirty="0">
                <a:solidFill>
                  <a:srgbClr val="002060"/>
                </a:solidFill>
              </a:rPr>
              <a:t> has </a:t>
            </a:r>
            <a:r>
              <a:rPr lang="tr-TR" sz="3200" b="1" dirty="0">
                <a:solidFill>
                  <a:srgbClr val="FF0000"/>
                </a:solidFill>
              </a:rPr>
              <a:t>Maths, Language </a:t>
            </a:r>
            <a:r>
              <a:rPr lang="tr-TR" sz="3200" b="1" dirty="0" err="1">
                <a:solidFill>
                  <a:srgbClr val="FF0000"/>
                </a:solidFill>
              </a:rPr>
              <a:t>class</a:t>
            </a:r>
            <a:r>
              <a:rPr lang="tr-TR" sz="3200" b="1" dirty="0">
                <a:solidFill>
                  <a:srgbClr val="FF0000"/>
                </a:solidFill>
              </a:rPr>
              <a:t>, Social Studies </a:t>
            </a:r>
            <a:r>
              <a:rPr lang="tr-TR" sz="3200" b="1" dirty="0" err="1">
                <a:solidFill>
                  <a:srgbClr val="FF0000"/>
                </a:solidFill>
              </a:rPr>
              <a:t>and</a:t>
            </a:r>
            <a:r>
              <a:rPr lang="tr-TR" sz="3200" b="1" dirty="0">
                <a:solidFill>
                  <a:srgbClr val="FF0000"/>
                </a:solidFill>
              </a:rPr>
              <a:t> Music.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E585FEE8-CDA1-53BC-E671-5C4DED719FD4}"/>
              </a:ext>
            </a:extLst>
          </p:cNvPr>
          <p:cNvSpPr txBox="1"/>
          <p:nvPr/>
        </p:nvSpPr>
        <p:spPr>
          <a:xfrm>
            <a:off x="357022" y="5620134"/>
            <a:ext cx="77737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err="1">
                <a:solidFill>
                  <a:srgbClr val="002060"/>
                </a:solidFill>
              </a:rPr>
              <a:t>Yes</a:t>
            </a:r>
            <a:r>
              <a:rPr lang="tr-TR" sz="3200" b="1" dirty="0">
                <a:solidFill>
                  <a:srgbClr val="002060"/>
                </a:solidFill>
              </a:rPr>
              <a:t>, </a:t>
            </a:r>
            <a:r>
              <a:rPr lang="tr-TR" sz="3200" b="1" dirty="0" err="1">
                <a:solidFill>
                  <a:srgbClr val="002060"/>
                </a:solidFill>
              </a:rPr>
              <a:t>she</a:t>
            </a:r>
            <a:r>
              <a:rPr lang="tr-TR" sz="3200" b="1" dirty="0">
                <a:solidFill>
                  <a:srgbClr val="002060"/>
                </a:solidFill>
              </a:rPr>
              <a:t> has.</a:t>
            </a:r>
            <a:endParaRPr lang="tr-TR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268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ixkit-video-game-treasure-206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ixkit-video-game-treasure-206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ixkit-video-game-treasure-206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BFA5AA64-2FAD-07DC-FC1F-255D4F7988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458575" cy="4038600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57CA6336-579D-6F4A-20D2-2E0A7EB594F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2071" r="22227"/>
          <a:stretch/>
        </p:blipFill>
        <p:spPr>
          <a:xfrm>
            <a:off x="7602462" y="662708"/>
            <a:ext cx="4060028" cy="5532583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90670584-D1FC-802A-E044-873EBB557F42}"/>
              </a:ext>
            </a:extLst>
          </p:cNvPr>
          <p:cNvSpPr txBox="1"/>
          <p:nvPr/>
        </p:nvSpPr>
        <p:spPr>
          <a:xfrm>
            <a:off x="8089327" y="1013059"/>
            <a:ext cx="46017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>
                <a:solidFill>
                  <a:srgbClr val="FF0000"/>
                </a:solidFill>
              </a:rPr>
              <a:t>Maths, Language 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3C6EE7F7-7D01-B68F-721D-6F481865DC6A}"/>
              </a:ext>
            </a:extLst>
          </p:cNvPr>
          <p:cNvSpPr txBox="1"/>
          <p:nvPr/>
        </p:nvSpPr>
        <p:spPr>
          <a:xfrm>
            <a:off x="8109423" y="2141644"/>
            <a:ext cx="46017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>
                <a:solidFill>
                  <a:srgbClr val="FF0000"/>
                </a:solidFill>
              </a:rPr>
              <a:t>Art (Derek – Music)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8C8DDE8C-AE95-81F0-5408-2FDEEFC087A6}"/>
              </a:ext>
            </a:extLst>
          </p:cNvPr>
          <p:cNvSpPr txBox="1"/>
          <p:nvPr/>
        </p:nvSpPr>
        <p:spPr>
          <a:xfrm>
            <a:off x="8121147" y="4544869"/>
            <a:ext cx="46017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>
                <a:solidFill>
                  <a:srgbClr val="FF0000"/>
                </a:solidFill>
              </a:rPr>
              <a:t>Science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ABEAD626-24E4-FF59-5482-2C8C4D5F5154}"/>
              </a:ext>
            </a:extLst>
          </p:cNvPr>
          <p:cNvSpPr txBox="1"/>
          <p:nvPr/>
        </p:nvSpPr>
        <p:spPr>
          <a:xfrm>
            <a:off x="8102725" y="5682006"/>
            <a:ext cx="46017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>
                <a:solidFill>
                  <a:srgbClr val="FF0000"/>
                </a:solidFill>
              </a:rPr>
              <a:t>Science</a:t>
            </a:r>
          </a:p>
        </p:txBody>
      </p:sp>
    </p:spTree>
    <p:extLst>
      <p:ext uri="{BB962C8B-B14F-4D97-AF65-F5344CB8AC3E}">
        <p14:creationId xmlns:p14="http://schemas.microsoft.com/office/powerpoint/2010/main" val="3673885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55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55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55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55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6A8356A6-917B-E25D-D277-C2EA07BADB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3891"/>
            <a:ext cx="11929285" cy="4627418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1DBD9751-37C7-BE90-3BF8-752E056C3EF9}"/>
              </a:ext>
            </a:extLst>
          </p:cNvPr>
          <p:cNvSpPr txBox="1"/>
          <p:nvPr/>
        </p:nvSpPr>
        <p:spPr>
          <a:xfrm>
            <a:off x="5367898" y="887269"/>
            <a:ext cx="46017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err="1">
                <a:solidFill>
                  <a:srgbClr val="FF0000"/>
                </a:solidFill>
              </a:rPr>
              <a:t>cinema</a:t>
            </a:r>
            <a:endParaRPr lang="tr-TR" sz="3200" b="1" dirty="0">
              <a:solidFill>
                <a:srgbClr val="FF0000"/>
              </a:solidFill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8A757662-393E-482F-2F21-104DC3E0CC31}"/>
              </a:ext>
            </a:extLst>
          </p:cNvPr>
          <p:cNvSpPr txBox="1"/>
          <p:nvPr/>
        </p:nvSpPr>
        <p:spPr>
          <a:xfrm>
            <a:off x="6535179" y="1873681"/>
            <a:ext cx="46017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err="1">
                <a:solidFill>
                  <a:srgbClr val="FF0000"/>
                </a:solidFill>
              </a:rPr>
              <a:t>pharmacy</a:t>
            </a:r>
            <a:endParaRPr lang="tr-TR" sz="3200" b="1" dirty="0">
              <a:solidFill>
                <a:srgbClr val="FF0000"/>
              </a:solidFill>
            </a:endParaRP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4F075389-3D9F-E510-A183-F145DACB4A83}"/>
              </a:ext>
            </a:extLst>
          </p:cNvPr>
          <p:cNvSpPr txBox="1"/>
          <p:nvPr/>
        </p:nvSpPr>
        <p:spPr>
          <a:xfrm>
            <a:off x="6344263" y="2794289"/>
            <a:ext cx="46017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err="1">
                <a:solidFill>
                  <a:srgbClr val="FF0000"/>
                </a:solidFill>
              </a:rPr>
              <a:t>library</a:t>
            </a:r>
            <a:endParaRPr lang="tr-TR" sz="3200" b="1" dirty="0">
              <a:solidFill>
                <a:srgbClr val="FF0000"/>
              </a:solidFill>
            </a:endParaRP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966F76DF-6101-FBB7-9015-B6199FA2FFE8}"/>
              </a:ext>
            </a:extLst>
          </p:cNvPr>
          <p:cNvSpPr txBox="1"/>
          <p:nvPr/>
        </p:nvSpPr>
        <p:spPr>
          <a:xfrm>
            <a:off x="8293643" y="3780701"/>
            <a:ext cx="46017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err="1">
                <a:solidFill>
                  <a:srgbClr val="FF0000"/>
                </a:solidFill>
              </a:rPr>
              <a:t>greengrocer</a:t>
            </a:r>
            <a:endParaRPr lang="tr-TR" sz="3200" b="1" dirty="0">
              <a:solidFill>
                <a:srgbClr val="FF0000"/>
              </a:solidFill>
            </a:endParaRPr>
          </a:p>
          <a:p>
            <a:r>
              <a:rPr lang="tr-TR" sz="3200" b="1" dirty="0">
                <a:solidFill>
                  <a:srgbClr val="FF0000"/>
                </a:solidFill>
              </a:rPr>
              <a:t>   (market)</a:t>
            </a:r>
          </a:p>
        </p:txBody>
      </p:sp>
    </p:spTree>
    <p:extLst>
      <p:ext uri="{BB962C8B-B14F-4D97-AF65-F5344CB8AC3E}">
        <p14:creationId xmlns:p14="http://schemas.microsoft.com/office/powerpoint/2010/main" val="1368609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55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55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55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55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50F9F308-B6AA-0AF9-1229-83E1A24B7E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727"/>
            <a:ext cx="6477000" cy="476250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559A1E17-4489-2DFC-1A30-FD7291F56C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255" y="450850"/>
            <a:ext cx="9001125" cy="41814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1EBC44EC-89B9-1A47-E93B-D8C99D2637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404" y="4632325"/>
            <a:ext cx="10979848" cy="2347163"/>
          </a:xfrm>
          <a:prstGeom prst="rect">
            <a:avLst/>
          </a:prstGeom>
        </p:spPr>
      </p:pic>
      <p:sp>
        <p:nvSpPr>
          <p:cNvPr id="11" name="Metin kutusu 10">
            <a:extLst>
              <a:ext uri="{FF2B5EF4-FFF2-40B4-BE49-F238E27FC236}">
                <a16:creationId xmlns:a16="http://schemas.microsoft.com/office/drawing/2014/main" id="{1F2F9298-D5A9-0C85-C0F8-CA4CF922001A}"/>
              </a:ext>
            </a:extLst>
          </p:cNvPr>
          <p:cNvSpPr txBox="1"/>
          <p:nvPr/>
        </p:nvSpPr>
        <p:spPr>
          <a:xfrm>
            <a:off x="948284" y="4924544"/>
            <a:ext cx="103958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err="1">
                <a:solidFill>
                  <a:srgbClr val="FF0000"/>
                </a:solidFill>
              </a:rPr>
              <a:t>The</a:t>
            </a:r>
            <a:r>
              <a:rPr lang="tr-TR" sz="3200" b="1" dirty="0">
                <a:solidFill>
                  <a:srgbClr val="FF0000"/>
                </a:solidFill>
              </a:rPr>
              <a:t> toy </a:t>
            </a:r>
            <a:r>
              <a:rPr lang="tr-TR" sz="3200" b="1" dirty="0" err="1">
                <a:solidFill>
                  <a:srgbClr val="FF0000"/>
                </a:solidFill>
              </a:rPr>
              <a:t>shop</a:t>
            </a:r>
            <a:r>
              <a:rPr lang="tr-TR" sz="3200" b="1" dirty="0">
                <a:solidFill>
                  <a:srgbClr val="FF0000"/>
                </a:solidFill>
              </a:rPr>
              <a:t> </a:t>
            </a:r>
            <a:r>
              <a:rPr lang="tr-TR" sz="3200" b="1" dirty="0">
                <a:solidFill>
                  <a:srgbClr val="002060"/>
                </a:solidFill>
              </a:rPr>
              <a:t>is </a:t>
            </a:r>
            <a:r>
              <a:rPr lang="tr-TR" sz="3200" b="1" dirty="0" err="1">
                <a:solidFill>
                  <a:srgbClr val="002060"/>
                </a:solidFill>
              </a:rPr>
              <a:t>between</a:t>
            </a:r>
            <a:r>
              <a:rPr lang="tr-TR" sz="3200" b="1" dirty="0">
                <a:solidFill>
                  <a:srgbClr val="002060"/>
                </a:solidFill>
              </a:rPr>
              <a:t> </a:t>
            </a:r>
            <a:r>
              <a:rPr lang="tr-TR" sz="3200" b="1" dirty="0" err="1">
                <a:solidFill>
                  <a:srgbClr val="002060"/>
                </a:solidFill>
              </a:rPr>
              <a:t>the</a:t>
            </a:r>
            <a:r>
              <a:rPr lang="tr-TR" sz="3200" b="1" dirty="0">
                <a:solidFill>
                  <a:srgbClr val="002060"/>
                </a:solidFill>
              </a:rPr>
              <a:t> </a:t>
            </a:r>
            <a:r>
              <a:rPr lang="tr-TR" sz="3200" b="1" dirty="0" err="1">
                <a:solidFill>
                  <a:srgbClr val="002060"/>
                </a:solidFill>
              </a:rPr>
              <a:t>library</a:t>
            </a:r>
            <a:r>
              <a:rPr lang="tr-TR" sz="3200" b="1" dirty="0">
                <a:solidFill>
                  <a:srgbClr val="002060"/>
                </a:solidFill>
              </a:rPr>
              <a:t> </a:t>
            </a:r>
            <a:r>
              <a:rPr lang="tr-TR" sz="3200" b="1" dirty="0" err="1">
                <a:solidFill>
                  <a:srgbClr val="002060"/>
                </a:solidFill>
              </a:rPr>
              <a:t>and</a:t>
            </a:r>
            <a:r>
              <a:rPr lang="tr-TR" sz="3200" b="1" dirty="0">
                <a:solidFill>
                  <a:srgbClr val="002060"/>
                </a:solidFill>
              </a:rPr>
              <a:t> </a:t>
            </a:r>
            <a:r>
              <a:rPr lang="tr-TR" sz="3200" b="1" dirty="0" err="1">
                <a:solidFill>
                  <a:srgbClr val="002060"/>
                </a:solidFill>
              </a:rPr>
              <a:t>the</a:t>
            </a:r>
            <a:r>
              <a:rPr lang="tr-TR" sz="3200" b="1" dirty="0">
                <a:solidFill>
                  <a:srgbClr val="002060"/>
                </a:solidFill>
              </a:rPr>
              <a:t> </a:t>
            </a:r>
            <a:r>
              <a:rPr lang="tr-TR" sz="3200" b="1" dirty="0" err="1">
                <a:solidFill>
                  <a:srgbClr val="002060"/>
                </a:solidFill>
              </a:rPr>
              <a:t>bakery</a:t>
            </a:r>
            <a:r>
              <a:rPr lang="tr-TR" sz="3200" b="1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8B41E904-F9F4-994A-403E-321647DF14E2}"/>
              </a:ext>
            </a:extLst>
          </p:cNvPr>
          <p:cNvSpPr txBox="1"/>
          <p:nvPr/>
        </p:nvSpPr>
        <p:spPr>
          <a:xfrm>
            <a:off x="960009" y="5619553"/>
            <a:ext cx="103958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err="1">
                <a:solidFill>
                  <a:srgbClr val="FF0000"/>
                </a:solidFill>
              </a:rPr>
              <a:t>The</a:t>
            </a:r>
            <a:r>
              <a:rPr lang="tr-TR" sz="3200" b="1" dirty="0">
                <a:solidFill>
                  <a:srgbClr val="FF0000"/>
                </a:solidFill>
              </a:rPr>
              <a:t> </a:t>
            </a:r>
            <a:r>
              <a:rPr lang="tr-TR" sz="3200" b="1" dirty="0" err="1">
                <a:solidFill>
                  <a:srgbClr val="FF0000"/>
                </a:solidFill>
              </a:rPr>
              <a:t>school</a:t>
            </a:r>
            <a:r>
              <a:rPr lang="tr-TR" sz="3200" b="1" dirty="0">
                <a:solidFill>
                  <a:srgbClr val="FF0000"/>
                </a:solidFill>
              </a:rPr>
              <a:t> is </a:t>
            </a:r>
            <a:r>
              <a:rPr lang="tr-TR" sz="3200" b="1" dirty="0" err="1">
                <a:solidFill>
                  <a:srgbClr val="FF0000"/>
                </a:solidFill>
              </a:rPr>
              <a:t>opposite</a:t>
            </a:r>
            <a:r>
              <a:rPr lang="tr-TR" sz="3200" b="1" dirty="0">
                <a:solidFill>
                  <a:srgbClr val="FF0000"/>
                </a:solidFill>
              </a:rPr>
              <a:t> </a:t>
            </a:r>
            <a:r>
              <a:rPr lang="tr-TR" sz="3200" b="1" dirty="0" err="1">
                <a:solidFill>
                  <a:srgbClr val="FF0000"/>
                </a:solidFill>
              </a:rPr>
              <a:t>the</a:t>
            </a:r>
            <a:r>
              <a:rPr lang="tr-TR" sz="3200" b="1" dirty="0">
                <a:solidFill>
                  <a:srgbClr val="FF0000"/>
                </a:solidFill>
              </a:rPr>
              <a:t> park.</a:t>
            </a:r>
            <a:endParaRPr lang="tr-TR" sz="3200" b="1" dirty="0">
              <a:solidFill>
                <a:srgbClr val="002060"/>
              </a:solidFill>
            </a:endParaRP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28BF5A08-0A88-2E5E-4E60-78F02BF92B10}"/>
              </a:ext>
            </a:extLst>
          </p:cNvPr>
          <p:cNvSpPr txBox="1"/>
          <p:nvPr/>
        </p:nvSpPr>
        <p:spPr>
          <a:xfrm>
            <a:off x="1011927" y="6364804"/>
            <a:ext cx="103958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err="1">
                <a:solidFill>
                  <a:srgbClr val="FF0000"/>
                </a:solidFill>
              </a:rPr>
              <a:t>Yes</a:t>
            </a:r>
            <a:r>
              <a:rPr lang="tr-TR" sz="3200" b="1" dirty="0">
                <a:solidFill>
                  <a:srgbClr val="FF0000"/>
                </a:solidFill>
              </a:rPr>
              <a:t>, </a:t>
            </a:r>
            <a:r>
              <a:rPr lang="tr-TR" sz="3200" b="1" dirty="0" err="1">
                <a:solidFill>
                  <a:srgbClr val="FF0000"/>
                </a:solidFill>
              </a:rPr>
              <a:t>there</a:t>
            </a:r>
            <a:r>
              <a:rPr lang="tr-TR" sz="3200" b="1" dirty="0">
                <a:solidFill>
                  <a:srgbClr val="FF0000"/>
                </a:solidFill>
              </a:rPr>
              <a:t> is.</a:t>
            </a:r>
            <a:endParaRPr lang="tr-TR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309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55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55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55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149</Words>
  <Application>Microsoft Office PowerPoint</Application>
  <PresentationFormat>Geniş ekran</PresentationFormat>
  <Paragraphs>36</Paragraphs>
  <Slides>15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SELÇUK ÇABRİ</dc:creator>
  <cp:lastModifiedBy>SELÇUK ÇABRİ</cp:lastModifiedBy>
  <cp:revision>3</cp:revision>
  <dcterms:created xsi:type="dcterms:W3CDTF">2023-10-19T20:00:00Z</dcterms:created>
  <dcterms:modified xsi:type="dcterms:W3CDTF">2023-10-19T20:27:40Z</dcterms:modified>
</cp:coreProperties>
</file>